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D2A25-5DC2-415F-B55D-820F3CC0B559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5DB0F-3D02-47F1-A90C-EC29E54FEB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54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B88C7F-F2A7-A85E-A4D4-51918FCB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80" y="1540041"/>
            <a:ext cx="3010829" cy="4010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2A98CF-36CD-869C-2688-01522B3F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17" y="1540041"/>
            <a:ext cx="3010829" cy="401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E01B92-F3F6-1B93-E146-C2E547A2C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785" y="1540041"/>
            <a:ext cx="3010829" cy="4010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7AA0C4-5BC3-E141-CD3C-7057B40BD005}"/>
              </a:ext>
            </a:extLst>
          </p:cNvPr>
          <p:cNvSpPr txBox="1"/>
          <p:nvPr/>
        </p:nvSpPr>
        <p:spPr>
          <a:xfrm>
            <a:off x="1121790" y="763571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SCREEN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C8A9C-2059-92BF-9913-80C7F395B0C2}"/>
              </a:ext>
            </a:extLst>
          </p:cNvPr>
          <p:cNvSpPr txBox="1"/>
          <p:nvPr/>
        </p:nvSpPr>
        <p:spPr>
          <a:xfrm>
            <a:off x="4831217" y="763571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VIEW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9C12D-F278-EB6B-3E74-D73ACE99227E}"/>
              </a:ext>
            </a:extLst>
          </p:cNvPr>
          <p:cNvSpPr txBox="1"/>
          <p:nvPr/>
        </p:nvSpPr>
        <p:spPr>
          <a:xfrm>
            <a:off x="8927184" y="999241"/>
            <a:ext cx="301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SCREEN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556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ABB4C-8789-36D2-4B9C-47D7A2EF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7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655CD-1004-B602-6F03-804C4B48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4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C5C79-9CB2-EA4A-B764-E29DDC0DA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025F5-A87E-0A6B-C045-2360CA23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4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5E2A8-DEF7-A336-767B-91119A1E1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0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B2A79-0EEC-C486-5B9B-FFDB0ED7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9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47883-7632-3E3B-D47A-157417EE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59" y="1487905"/>
            <a:ext cx="3010829" cy="3882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0FD48-A32C-244B-A23D-3F2A4DFF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43" y="1487905"/>
            <a:ext cx="3010829" cy="3882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9FD489-AA96-E445-AC69-A5B43F9B3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827" y="1487904"/>
            <a:ext cx="3010829" cy="4114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282934-CC19-6C75-DF60-03783DF1DDF1}"/>
              </a:ext>
            </a:extLst>
          </p:cNvPr>
          <p:cNvSpPr txBox="1"/>
          <p:nvPr/>
        </p:nvSpPr>
        <p:spPr>
          <a:xfrm>
            <a:off x="1098802" y="754145"/>
            <a:ext cx="258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AFTER LIST VIEW SCREEN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B2EE7B-1632-7683-EAAA-3DF91C08C0BA}"/>
              </a:ext>
            </a:extLst>
          </p:cNvPr>
          <p:cNvSpPr txBox="1"/>
          <p:nvPr/>
        </p:nvSpPr>
        <p:spPr>
          <a:xfrm>
            <a:off x="4879343" y="914400"/>
            <a:ext cx="2935478" cy="36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SCREEN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F2D41-3F9E-3540-F8DF-10DA7CD37ED2}"/>
              </a:ext>
            </a:extLst>
          </p:cNvPr>
          <p:cNvSpPr txBox="1"/>
          <p:nvPr/>
        </p:nvSpPr>
        <p:spPr>
          <a:xfrm>
            <a:off x="8873827" y="635714"/>
            <a:ext cx="2834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SCREEN FAVORITE ICON CLICK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24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A80EE-5895-5794-0E96-CD720DFC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54" y="1267326"/>
            <a:ext cx="3010829" cy="4211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7BD79-B8B8-C7E3-DF39-7DD5CED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585" y="1267326"/>
            <a:ext cx="3010829" cy="4331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41711-A7D1-C98E-55DB-B15F9A70B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153" y="1183105"/>
            <a:ext cx="3010829" cy="4676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FA8014-E902-F184-9638-8C1D5D861BDA}"/>
              </a:ext>
            </a:extLst>
          </p:cNvPr>
          <p:cNvSpPr txBox="1"/>
          <p:nvPr/>
        </p:nvSpPr>
        <p:spPr>
          <a:xfrm>
            <a:off x="997154" y="838986"/>
            <a:ext cx="301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FAVORITE SCREEN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2209E-F3B9-CC54-993C-0D966FAF2A75}"/>
              </a:ext>
            </a:extLst>
          </p:cNvPr>
          <p:cNvSpPr txBox="1"/>
          <p:nvPr/>
        </p:nvSpPr>
        <p:spPr>
          <a:xfrm>
            <a:off x="4590585" y="838986"/>
            <a:ext cx="292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 SCREEN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39BB2-4F1F-A6FC-FB76-9EDF5C6C6AA7}"/>
              </a:ext>
            </a:extLst>
          </p:cNvPr>
          <p:cNvSpPr txBox="1"/>
          <p:nvPr/>
        </p:nvSpPr>
        <p:spPr>
          <a:xfrm>
            <a:off x="8617153" y="716437"/>
            <a:ext cx="328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 SCREEN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95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7974A-0E95-3B6A-3FCA-F765514A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53" y="1495926"/>
            <a:ext cx="3010829" cy="3866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5D2B7-C4FD-8DA9-4C36-B2AD5A898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11" y="1495926"/>
            <a:ext cx="3010829" cy="3866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35233-79EA-AA53-98B4-4539A30F5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785" y="1495926"/>
            <a:ext cx="3010829" cy="3866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021C94-D6DC-F112-1C67-86E3E2CE6884}"/>
              </a:ext>
            </a:extLst>
          </p:cNvPr>
          <p:cNvSpPr txBox="1"/>
          <p:nvPr/>
        </p:nvSpPr>
        <p:spPr>
          <a:xfrm>
            <a:off x="725864" y="810705"/>
            <a:ext cx="279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SUBCATEGORY SCREEN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D86A1-D923-449A-E4FE-527B1FD97A55}"/>
              </a:ext>
            </a:extLst>
          </p:cNvPr>
          <p:cNvSpPr txBox="1"/>
          <p:nvPr/>
        </p:nvSpPr>
        <p:spPr>
          <a:xfrm>
            <a:off x="4943511" y="895546"/>
            <a:ext cx="279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 SCREEN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AF88-1A46-D169-9717-256A3AD0EEF1}"/>
              </a:ext>
            </a:extLst>
          </p:cNvPr>
          <p:cNvSpPr txBox="1"/>
          <p:nvPr/>
        </p:nvSpPr>
        <p:spPr>
          <a:xfrm>
            <a:off x="8857785" y="1046375"/>
            <a:ext cx="272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 IMAGE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862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3475E-6818-FDE2-C365-C871E94A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312DD7-E21E-265A-BE9C-8C55D306106D}"/>
              </a:ext>
            </a:extLst>
          </p:cNvPr>
          <p:cNvSpPr txBox="1"/>
          <p:nvPr/>
        </p:nvSpPr>
        <p:spPr>
          <a:xfrm>
            <a:off x="5514681" y="3695307"/>
            <a:ext cx="337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LARAVEL  DASHBOARD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2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815CB-09ED-5B86-EB45-E4606D3F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15044-4C8F-7083-3010-77083309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7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59A6B-5699-0A32-6AA5-5C191E20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09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90D79-3D82-45C8-472E-27BC4F41F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8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34</TotalTime>
  <Words>32</Words>
  <Application>Microsoft Office PowerPoint</Application>
  <PresentationFormat>Widescreen</PresentationFormat>
  <Paragraphs>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windows_rig1</dc:creator>
  <cp:lastModifiedBy>windows_rig1</cp:lastModifiedBy>
  <cp:revision>4</cp:revision>
  <dcterms:created xsi:type="dcterms:W3CDTF">2024-09-09T07:26:16Z</dcterms:created>
  <dcterms:modified xsi:type="dcterms:W3CDTF">2024-09-14T07:38:30Z</dcterms:modified>
</cp:coreProperties>
</file>